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3AB1-75F6-4E59-A62B-EA45EAE26E42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6F35-9EB8-415C-B492-528EDE8A0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CBC4-B112-4D6A-BD68-D6E0CC536E76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B35E-0808-4D3B-A6D1-C2BDFC3AF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1582-9173-4760-93FF-9122EDD881D5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68-7D9A-4EAA-82BD-37F55FF65D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F40D-CE1E-48A9-9B9E-DAE2ADBD8AB7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667D-86CE-4FB6-841E-107248163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64D1-228D-43A0-9691-10448706C430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5855-5248-498C-A00C-391874B82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BCC1-0853-4755-A9AF-C13C4CECF1A3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2363-0C9D-413D-BBE8-0DA9DA23A2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421E-2A9A-4EF7-84CC-077E1C9CAE13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07EE-E120-4FC1-AA6D-0C7E34628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DF4C-11CA-4FB5-BC04-9189AC843691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D672-60A1-4215-851E-51310B31E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D8B1-6270-4E77-8024-84970931BF53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84ED-DFB6-40CF-A0D5-6647DD4DD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78BF-9230-4545-81B2-3496897D9546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87C4-8A43-4E73-97CF-D6DFBD99E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8DFB-C6C1-494E-9EEE-5E6790ED64A5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01A8-9A12-48FA-AE97-F7DC029C4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982A7-C72F-4C76-9183-127943AD5FD5}" type="datetimeFigureOut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FE1D2C-1E55-4909-A526-98A4A3F01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6215063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4" name="Picture 3" descr="Bible Ma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46"/>
            <a:ext cx="8858280" cy="6593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Fowler</dc:creator>
  <cp:lastModifiedBy>Mr Fenton</cp:lastModifiedBy>
  <cp:revision>2</cp:revision>
  <dcterms:created xsi:type="dcterms:W3CDTF">2010-06-04T12:29:17Z</dcterms:created>
  <dcterms:modified xsi:type="dcterms:W3CDTF">2012-10-30T20:27:30Z</dcterms:modified>
</cp:coreProperties>
</file>